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5143500" type="screen16x9"/>
  <p:notesSz cx="6858000" cy="9144000"/>
  <p:embeddedFontLst>
    <p:embeddedFont>
      <p:font typeface="Proxima Nova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614720d9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614720d9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614720d9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0614720d9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614720d9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0614720d9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614720d9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614720d9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614720d9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614720d9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614720d9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614720d9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66a29d9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66a29d9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614720d9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0614720d9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68ead2f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68ead2f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tamu.edu/information/esac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3 Evaluation Report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Nathan Ellison, Osbert Garza, Stacey Havel, Tony Jerod-Eddie, Angie Mccormick</a:t>
            </a:r>
            <a:endParaRPr/>
          </a:p>
        </p:txBody>
      </p:sp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709E9836-839E-49DD-AE74-1B2A5090E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4423" y="43714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Engineering Staff Advisory Council. (2021). </a:t>
            </a:r>
            <a:r>
              <a:rPr lang="en" sz="1200" u="sng">
                <a:solidFill>
                  <a:srgbClr val="1155C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https://engineering.tamu.edu/information/esac/index.html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Fraenkel, J. R., Wallen, N. E., &amp; Hyun, H. H. (2016). </a:t>
            </a:r>
            <a:r>
              <a:rPr lang="en" sz="12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 Desgin and Evaluate Research in Eduation, 9th edition.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New York City: McGraw-Hill Education.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Russ-Eft, D., &amp; Preskill, H. (2009). </a:t>
            </a:r>
            <a:r>
              <a:rPr lang="en" sz="12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in organizations: A systematic approach to enhancing learning, performance, and change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Perseus Publishing.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 of the evaluation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Examine the efficacy of the current communication links created between faculty, staff, and administration by the Engineering Staff Advisory Council.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Determine which of their four purposes (facilitate communication, empower staff employees, enhance their work environment, and build a sense of community) is experienced by the community as the strongest and which of these purposes are weaker and therefore needing specific attention.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Determine what alterations are needed in order to better achieve its four-fold purpose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Identify any additional needs that have arisen since the inception of the council in 2014 and provide potential solutions.</a:t>
            </a:r>
            <a:endParaRPr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00B935CF-8444-43B7-9636-60B41D94A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3570" y="426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Logic Model of Evaluation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l="22947" t="33432" r="26159" b="8424"/>
          <a:stretch/>
        </p:blipFill>
        <p:spPr>
          <a:xfrm>
            <a:off x="1384875" y="1017725"/>
            <a:ext cx="6374251" cy="39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C5A085AC-156E-4DAD-91FF-F4C4894FD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2700" y="43493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questions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299085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ESAC’s four purposes (facilitate communication, empower staff employees, enhance their work environment, and build a sense of community) which do you feel has the strongest buy-in? Which has the least buy-in? Why?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what extent has ESAC contributed to greater institutional outcomes for engineering students?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has ESAC contributed to your sense of community? 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what ways has ESAC changed the way you communicate with other faculty, staff, or administration in the department of engineering? 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you feel there is clear communication between ESAC and staff? What have been the largest errors in ESAC communication?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what way has the program produced or contributed to the intended outcomes set forth by ESAC for engineering staff members?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How has the ESAC continued to influence relational harmony between engineering staff members and heads of the engineering department? What are some tangible examples?</a:t>
            </a: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Times New Roman"/>
              <a:buAutoNum type="arabicPeriod"/>
            </a:pPr>
            <a:r>
              <a:rPr lang="en" sz="12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How has ESAC had an impact on how effectively engineering staff members are supported from the vice chancellor and deans office through the work of the ESAC?</a:t>
            </a:r>
            <a:endParaRPr dirty="0"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438CD0E3-9186-4FDF-84CA-54C185282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2700" y="426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mixed methods approach: research in which the investigators collects and analyzes data, integrates the findings, and draws inferences using both qualitative and quantitative approaches or methods in a single study or a program of inquiry” (Russ &amp; Preskill, 2009, p. 261)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Questionnaires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Cost and time effective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Socially distant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Anonymity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Distributed 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ESAC members and employees in the College of Engineering and TEES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534AB58F-C08F-4459-AB84-F3E47049E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2700" y="426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Quantitative </a:t>
            </a:r>
            <a:endParaRPr sz="14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62.5% Agree ESAC needs to improve communication among different levels.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25% Strongly Agree and 62.5% Agree ESAC contributes to the participants sense of community.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87.5% Agree ESAC has met the intended outcomes for engineering staff members.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Qualitative</a:t>
            </a:r>
            <a:endParaRPr sz="14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ESAC’s employees felt the strongest buy-in was empowering staff employees.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majority of the respondents indicated they feel communication needs to improve.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need to improve email communication.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Too much communication via email, which makes the urgent matters get overlooked.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C725DE6A-D4EF-4A2B-A605-80B115BC3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2700" y="426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</a:t>
            </a:r>
            <a:endParaRPr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Qualitative (cont.)</a:t>
            </a:r>
            <a:endParaRPr sz="14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of the respondents indicated ESAC contributed to institutional outcomes for engineering students.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Respondents feel ESAC changed the way they communicated with others by helping them meet and interact with various departments they would not otherwise.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Majority feel ESAC does not influence the relationship between engineering staff and heads of departments.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Bring awareness to various positions, but nothing in terms of “relational harmony.” 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70E917-6C22-4136-84F1-D293F54C9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2700" y="426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</a:t>
            </a:r>
            <a:endParaRPr dirty="0"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Survey results presented the strongest purpose experienced, by the ESAC community, to be “empowering staff employees” while having “facilitating communication” as the weakest.</a:t>
            </a:r>
            <a:endParaRPr sz="120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Times New Roman"/>
              <a:buChar char="○"/>
            </a:pPr>
            <a:r>
              <a:rPr lang="en" sz="1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Organization understands the need to empower their staff, but is failing to upkeep a robust exchange of information across departments.</a:t>
            </a:r>
            <a:endParaRPr sz="120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Times New Roman"/>
              <a:buChar char="●"/>
            </a:pPr>
            <a:r>
              <a:rPr lang="en" sz="1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results revealed the organization is able to meet their intended outcomes.</a:t>
            </a:r>
            <a:endParaRPr sz="120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33C77693-350B-42BA-B040-63030193D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2700" y="426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Recommendations</a:t>
            </a:r>
            <a:endParaRPr dirty="0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105050"/>
            <a:ext cx="8520600" cy="38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ESAC Weekly Newsletter</a:t>
            </a: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Newsletter would contain important dates and information needed to be distributed out to the staff for the week.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Would eradicate crowded email and easier flow of information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Monthly 1 on 1 Meetings</a:t>
            </a: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Meetings would establish comfortable environment to let staff share concerns about ESAC and any improvements needed.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Leaders would assess staff members level of content with current organizational practices.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Would develop stronger relationships between administrations and their staff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Accountability Touchpoints</a:t>
            </a: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Touchpoints would follow-up on topics, discussed in previous 1 on 1 meetings that needed attention, to see how they are/were handled.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29908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○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Creates positive work environment focused on cultivating the culture around them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4D2975-D7CC-4FE5-874E-147D98CC8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2700" y="4393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834</Words>
  <Application>Microsoft Office PowerPoint</Application>
  <PresentationFormat>On-screen Show (16:9)</PresentationFormat>
  <Paragraphs>60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Proxima Nova</vt:lpstr>
      <vt:lpstr>Times New Roman</vt:lpstr>
      <vt:lpstr>Arial</vt:lpstr>
      <vt:lpstr>Spearmint</vt:lpstr>
      <vt:lpstr>Group 3 Evaluation Report</vt:lpstr>
      <vt:lpstr>Purpose of the evaluation</vt:lpstr>
      <vt:lpstr>Logic Model of Evaluation</vt:lpstr>
      <vt:lpstr>Key questions</vt:lpstr>
      <vt:lpstr>Methodology</vt:lpstr>
      <vt:lpstr>Results</vt:lpstr>
      <vt:lpstr>Results</vt:lpstr>
      <vt:lpstr>Conclusion</vt:lpstr>
      <vt:lpstr>Recommendations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3 Evaluation Report</dc:title>
  <dc:creator>Ellison, Nathan</dc:creator>
  <cp:lastModifiedBy>Ellison, Nathan P</cp:lastModifiedBy>
  <cp:revision>3</cp:revision>
  <dcterms:modified xsi:type="dcterms:W3CDTF">2021-12-07T18:01:25Z</dcterms:modified>
</cp:coreProperties>
</file>